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  <p:sldMasterId id="2147483772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1" r:id="rId4"/>
    <p:sldId id="279" r:id="rId5"/>
    <p:sldId id="267" r:id="rId6"/>
    <p:sldId id="276" r:id="rId7"/>
    <p:sldId id="278" r:id="rId8"/>
    <p:sldId id="27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84" r:id="rId18"/>
    <p:sldId id="286" r:id="rId19"/>
    <p:sldId id="282" r:id="rId20"/>
    <p:sldId id="281" r:id="rId21"/>
    <p:sldId id="280" r:id="rId22"/>
    <p:sldId id="283" r:id="rId23"/>
    <p:sldId id="285" r:id="rId24"/>
    <p:sldId id="287" r:id="rId25"/>
  </p:sldIdLst>
  <p:sldSz cx="9144000" cy="6858000" type="screen4x3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 userDrawn="1">
          <p15:clr>
            <a:srgbClr val="A4A3A4"/>
          </p15:clr>
        </p15:guide>
        <p15:guide id="3" orient="horz" pos="4080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B9E"/>
    <a:srgbClr val="BBD9F2"/>
    <a:srgbClr val="F37B6E"/>
    <a:srgbClr val="5E5E5E"/>
    <a:srgbClr val="BD3C50"/>
    <a:srgbClr val="008A83"/>
    <a:srgbClr val="F9BF80"/>
    <a:srgbClr val="DF456F"/>
    <a:srgbClr val="000000"/>
    <a:srgbClr val="8E9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1" autoAdjust="0"/>
    <p:restoredTop sz="78458" autoAdjust="0"/>
  </p:normalViewPr>
  <p:slideViewPr>
    <p:cSldViewPr snapToGrid="0" snapToObjects="1">
      <p:cViewPr>
        <p:scale>
          <a:sx n="80" d="100"/>
          <a:sy n="80" d="100"/>
        </p:scale>
        <p:origin x="1024" y="160"/>
      </p:cViewPr>
      <p:guideLst>
        <p:guide orient="horz" pos="336"/>
        <p:guide orient="horz" pos="40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-3000" y="-9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2" tIns="47107" rIns="94212" bIns="47107" rtlCol="0"/>
          <a:lstStyle>
            <a:lvl1pPr algn="l">
              <a:defRPr sz="1300"/>
            </a:lvl1pPr>
          </a:lstStyle>
          <a:p>
            <a:r>
              <a:rPr lang="en-US" dirty="0">
                <a:latin typeface="Palatino Linotype Regular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2" tIns="47107" rIns="94212" bIns="47107" rtlCol="0"/>
          <a:lstStyle>
            <a:lvl1pPr algn="r">
              <a:defRPr sz="1300"/>
            </a:lvl1pPr>
          </a:lstStyle>
          <a:p>
            <a:r>
              <a:rPr lang="en-US" dirty="0">
                <a:latin typeface="Palatino Linotype Regular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2" tIns="47107" rIns="94212" bIns="47107" rtlCol="0" anchor="b"/>
          <a:lstStyle>
            <a:lvl1pPr algn="l">
              <a:defRPr sz="1300"/>
            </a:lvl1pPr>
          </a:lstStyle>
          <a:p>
            <a:r>
              <a:rPr lang="en-US" dirty="0">
                <a:latin typeface="Palatino Linotype Regular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12" tIns="47107" rIns="94212" bIns="47107" rtlCol="0" anchor="b"/>
          <a:lstStyle>
            <a:lvl1pPr algn="r">
              <a:defRPr sz="1300"/>
            </a:lvl1pPr>
          </a:lstStyle>
          <a:p>
            <a:r>
              <a:rPr lang="en-US" dirty="0">
                <a:latin typeface="Palatino Linotype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655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2" tIns="47107" rIns="94212" bIns="47107" rtlCol="0"/>
          <a:lstStyle>
            <a:lvl1pPr algn="l">
              <a:defRPr sz="1300" b="0" i="0">
                <a:latin typeface="Palatino Linotype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2" tIns="47107" rIns="94212" bIns="47107" rtlCol="0"/>
          <a:lstStyle>
            <a:lvl1pPr algn="r">
              <a:defRPr sz="1300" b="0" i="0">
                <a:latin typeface="Palatino Linotype Regular"/>
              </a:defRPr>
            </a:lvl1pPr>
          </a:lstStyle>
          <a:p>
            <a:fld id="{6B51BC02-6DDA-454A-8E53-42268FD753EC}" type="datetimeFigureOut">
              <a:rPr lang="en-US" smtClean="0"/>
              <a:pPr/>
              <a:t>12/30/20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2" tIns="47107" rIns="94212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2" tIns="47107" rIns="94212" bIns="4710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2" tIns="47107" rIns="94212" bIns="47107" rtlCol="0" anchor="b"/>
          <a:lstStyle>
            <a:lvl1pPr algn="l">
              <a:defRPr sz="1300" b="0" i="0">
                <a:latin typeface="Palatino Linotype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12" tIns="47107" rIns="94212" bIns="47107" rtlCol="0" anchor="b"/>
          <a:lstStyle>
            <a:lvl1pPr algn="r">
              <a:defRPr sz="1300" b="0" i="0">
                <a:latin typeface="Palatino Linotype Regular"/>
              </a:defRPr>
            </a:lvl1pPr>
          </a:lstStyle>
          <a:p>
            <a:fld id="{90AD280F-1ABF-4524-A022-744F709422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alatino Linotype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alatino Linotype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alatino Linotype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alatino Linotype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alatino Linotype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D280F-1ABF-4524-A022-744F7094229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4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5033-5DB3-284C-96B6-0E96DABB2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1122363"/>
            <a:ext cx="7907867" cy="2387600"/>
          </a:xfrm>
        </p:spPr>
        <p:txBody>
          <a:bodyPr anchor="b"/>
          <a:lstStyle>
            <a:lvl1pPr algn="ctr">
              <a:defRPr sz="6000">
                <a:solidFill>
                  <a:srgbClr val="404B9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E3E0A-7DD6-E746-9AD3-5BBC0C864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3602038"/>
            <a:ext cx="7907867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884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DD4852-DE9A-2448-B117-D9BD5482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478088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404B9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448FFAB-DE60-DA4F-9D2B-CC44A48AD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35781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84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BC3E-3527-4B41-BCEE-90D2067A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04B9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41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6890B-D95D-2B4D-ADCF-395F222C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04B9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2866E-BFCB-8F4B-A4E0-02470BFDB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0" y="1816846"/>
            <a:ext cx="4819649" cy="43934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D946783-F6D2-3C41-A346-0E0DCCCBE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5227" y="3358567"/>
            <a:ext cx="2017395" cy="407651"/>
          </a:xfrm>
          <a:ln>
            <a:noFill/>
          </a:ln>
        </p:spPr>
        <p:txBody>
          <a:bodyPr/>
          <a:lstStyle>
            <a:lvl1pPr marL="0" indent="0" algn="ctr">
              <a:buNone/>
              <a:defRPr sz="15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 Regular"/>
                <a:ea typeface="Palatino Linotype Regular"/>
                <a:cs typeface="Palatino Linotype Regular"/>
              </a:defRPr>
            </a:lvl1pPr>
            <a:lvl2pPr marL="457189" indent="0">
              <a:buNone/>
              <a:defRPr sz="2000">
                <a:solidFill>
                  <a:srgbClr val="7F7F7F"/>
                </a:solidFill>
                <a:latin typeface="Arial"/>
                <a:cs typeface="Arial"/>
              </a:defRPr>
            </a:lvl2pPr>
            <a:lvl3pPr marL="914377" indent="0">
              <a:buNone/>
              <a:defRPr sz="2000">
                <a:solidFill>
                  <a:srgbClr val="7F7F7F"/>
                </a:solidFill>
                <a:latin typeface="Arial"/>
                <a:cs typeface="Arial"/>
              </a:defRPr>
            </a:lvl3pPr>
            <a:lvl4pPr marL="1371566" indent="0">
              <a:buNone/>
              <a:defRPr sz="2000">
                <a:solidFill>
                  <a:srgbClr val="7F7F7F"/>
                </a:solidFill>
                <a:latin typeface="Arial"/>
                <a:cs typeface="Arial"/>
              </a:defRPr>
            </a:lvl4pPr>
            <a:lvl5pPr marL="1828754" indent="0">
              <a:buNone/>
              <a:defRPr sz="20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D417CDA7-2F3F-0D42-860C-19C5286266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227" y="5596989"/>
            <a:ext cx="2017395" cy="407651"/>
          </a:xfrm>
          <a:ln>
            <a:noFill/>
          </a:ln>
        </p:spPr>
        <p:txBody>
          <a:bodyPr/>
          <a:lstStyle>
            <a:lvl1pPr marL="0" indent="0" algn="ctr">
              <a:buNone/>
              <a:defRPr sz="15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 Regular"/>
                <a:ea typeface="Palatino Linotype Regular"/>
                <a:cs typeface="Palatino Linotype Regular"/>
              </a:defRPr>
            </a:lvl1pPr>
            <a:lvl2pPr marL="457189" indent="0">
              <a:buNone/>
              <a:defRPr sz="2000">
                <a:solidFill>
                  <a:srgbClr val="7F7F7F"/>
                </a:solidFill>
                <a:latin typeface="Arial"/>
                <a:cs typeface="Arial"/>
              </a:defRPr>
            </a:lvl2pPr>
            <a:lvl3pPr marL="914377" indent="0">
              <a:buNone/>
              <a:defRPr sz="2000">
                <a:solidFill>
                  <a:srgbClr val="7F7F7F"/>
                </a:solidFill>
                <a:latin typeface="Arial"/>
                <a:cs typeface="Arial"/>
              </a:defRPr>
            </a:lvl3pPr>
            <a:lvl4pPr marL="1371566" indent="0">
              <a:buNone/>
              <a:defRPr sz="2000">
                <a:solidFill>
                  <a:srgbClr val="7F7F7F"/>
                </a:solidFill>
                <a:latin typeface="Arial"/>
                <a:cs typeface="Arial"/>
              </a:defRPr>
            </a:lvl4pPr>
            <a:lvl5pPr marL="1828754" indent="0">
              <a:buNone/>
              <a:defRPr sz="20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55A7E9-9D45-1145-BE2E-FFC006051D8D}"/>
              </a:ext>
            </a:extLst>
          </p:cNvPr>
          <p:cNvCxnSpPr/>
          <p:nvPr userDrawn="1"/>
        </p:nvCxnSpPr>
        <p:spPr>
          <a:xfrm>
            <a:off x="3221318" y="1816847"/>
            <a:ext cx="0" cy="4422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AFD69E7-FA6A-854D-8C3B-9271BBDF682F}"/>
              </a:ext>
            </a:extLst>
          </p:cNvPr>
          <p:cNvSpPr/>
          <p:nvPr userDrawn="1"/>
        </p:nvSpPr>
        <p:spPr>
          <a:xfrm>
            <a:off x="1156052" y="1714373"/>
            <a:ext cx="1563038" cy="1563038"/>
          </a:xfrm>
          <a:prstGeom prst="ellipse">
            <a:avLst/>
          </a:prstGeom>
          <a:noFill/>
          <a:ln>
            <a:solidFill>
              <a:schemeClr val="bg1">
                <a:lumMod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E4A6FB-0D68-FC4E-9D77-D62574FCF2DF}"/>
              </a:ext>
            </a:extLst>
          </p:cNvPr>
          <p:cNvSpPr/>
          <p:nvPr userDrawn="1"/>
        </p:nvSpPr>
        <p:spPr>
          <a:xfrm>
            <a:off x="1217965" y="1776286"/>
            <a:ext cx="1439213" cy="1439213"/>
          </a:xfrm>
          <a:prstGeom prst="ellipse">
            <a:avLst/>
          </a:prstGeom>
          <a:solidFill>
            <a:srgbClr val="8E9B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0BFBA1-6ACA-9749-99A9-B23ACE977AC8}"/>
              </a:ext>
            </a:extLst>
          </p:cNvPr>
          <p:cNvSpPr/>
          <p:nvPr userDrawn="1"/>
        </p:nvSpPr>
        <p:spPr>
          <a:xfrm>
            <a:off x="1156052" y="3934809"/>
            <a:ext cx="1563038" cy="1563038"/>
          </a:xfrm>
          <a:prstGeom prst="ellipse">
            <a:avLst/>
          </a:prstGeom>
          <a:noFill/>
          <a:ln>
            <a:solidFill>
              <a:schemeClr val="bg1">
                <a:lumMod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C7F282-C797-044A-A79D-D8C28570A742}"/>
              </a:ext>
            </a:extLst>
          </p:cNvPr>
          <p:cNvSpPr/>
          <p:nvPr userDrawn="1"/>
        </p:nvSpPr>
        <p:spPr>
          <a:xfrm>
            <a:off x="1217965" y="3996722"/>
            <a:ext cx="1439213" cy="1439213"/>
          </a:xfrm>
          <a:prstGeom prst="ellipse">
            <a:avLst/>
          </a:prstGeom>
          <a:solidFill>
            <a:srgbClr val="8E9B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97778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" orient="horz" pos="3912" userDrawn="1">
          <p15:clr>
            <a:srgbClr val="FBAE40"/>
          </p15:clr>
        </p15:guide>
        <p15:guide id="2" pos="232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6890B-D95D-2B4D-ADCF-395F222C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04B9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2866E-BFCB-8F4B-A4E0-02470BFDB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0" y="1825624"/>
            <a:ext cx="4819650" cy="4384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6692BD0B-38D7-1B44-BA47-5725580737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5227" y="3358567"/>
            <a:ext cx="2017395" cy="407651"/>
          </a:xfrm>
          <a:ln>
            <a:noFill/>
          </a:ln>
        </p:spPr>
        <p:txBody>
          <a:bodyPr/>
          <a:lstStyle>
            <a:lvl1pPr marL="0" indent="0" algn="ctr">
              <a:buNone/>
              <a:defRPr sz="15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 Regular"/>
                <a:ea typeface="Palatino Linotype Regular"/>
                <a:cs typeface="Palatino Linotype Regular"/>
              </a:defRPr>
            </a:lvl1pPr>
            <a:lvl2pPr marL="457189" indent="0">
              <a:buNone/>
              <a:defRPr sz="2000">
                <a:solidFill>
                  <a:srgbClr val="7F7F7F"/>
                </a:solidFill>
                <a:latin typeface="Arial"/>
                <a:cs typeface="Arial"/>
              </a:defRPr>
            </a:lvl2pPr>
            <a:lvl3pPr marL="914377" indent="0">
              <a:buNone/>
              <a:defRPr sz="2000">
                <a:solidFill>
                  <a:srgbClr val="7F7F7F"/>
                </a:solidFill>
                <a:latin typeface="Arial"/>
                <a:cs typeface="Arial"/>
              </a:defRPr>
            </a:lvl3pPr>
            <a:lvl4pPr marL="1371566" indent="0">
              <a:buNone/>
              <a:defRPr sz="2000">
                <a:solidFill>
                  <a:srgbClr val="7F7F7F"/>
                </a:solidFill>
                <a:latin typeface="Arial"/>
                <a:cs typeface="Arial"/>
              </a:defRPr>
            </a:lvl4pPr>
            <a:lvl5pPr marL="1828754" indent="0">
              <a:buNone/>
              <a:defRPr sz="20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3EAF7E-43A4-BB42-A7EE-49429697D24C}"/>
              </a:ext>
            </a:extLst>
          </p:cNvPr>
          <p:cNvCxnSpPr/>
          <p:nvPr userDrawn="1"/>
        </p:nvCxnSpPr>
        <p:spPr>
          <a:xfrm>
            <a:off x="3221318" y="1816847"/>
            <a:ext cx="0" cy="4422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7C31157-1634-984E-9173-F5F3249BBD60}"/>
              </a:ext>
            </a:extLst>
          </p:cNvPr>
          <p:cNvSpPr/>
          <p:nvPr userDrawn="1"/>
        </p:nvSpPr>
        <p:spPr>
          <a:xfrm>
            <a:off x="1156052" y="1714373"/>
            <a:ext cx="1563038" cy="1563038"/>
          </a:xfrm>
          <a:prstGeom prst="ellipse">
            <a:avLst/>
          </a:prstGeom>
          <a:noFill/>
          <a:ln>
            <a:solidFill>
              <a:schemeClr val="bg1">
                <a:lumMod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4A9518-68D6-614A-9A73-45D26044B40E}"/>
              </a:ext>
            </a:extLst>
          </p:cNvPr>
          <p:cNvSpPr/>
          <p:nvPr userDrawn="1"/>
        </p:nvSpPr>
        <p:spPr>
          <a:xfrm>
            <a:off x="1217965" y="1776286"/>
            <a:ext cx="1439213" cy="1439213"/>
          </a:xfrm>
          <a:prstGeom prst="ellipse">
            <a:avLst/>
          </a:prstGeom>
          <a:solidFill>
            <a:srgbClr val="8E9B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34437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" orient="horz" pos="1128" userDrawn="1">
          <p15:clr>
            <a:srgbClr val="FBAE40"/>
          </p15:clr>
        </p15:guide>
        <p15:guide id="2" pos="232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4167188" y="1271589"/>
            <a:ext cx="735012" cy="733425"/>
            <a:chOff x="4167816" y="1272009"/>
            <a:chExt cx="733671" cy="733671"/>
          </a:xfrm>
        </p:grpSpPr>
        <p:sp>
          <p:nvSpPr>
            <p:cNvPr id="7" name="Oval 6"/>
            <p:cNvSpPr/>
            <p:nvPr/>
          </p:nvSpPr>
          <p:spPr>
            <a:xfrm>
              <a:off x="4167816" y="1272009"/>
              <a:ext cx="733671" cy="733671"/>
            </a:xfrm>
            <a:prstGeom prst="ellipse">
              <a:avLst/>
            </a:prstGeom>
            <a:solidFill>
              <a:srgbClr val="8E9BCD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i="0" dirty="0">
                <a:solidFill>
                  <a:srgbClr val="404B9E"/>
                </a:solidFill>
                <a:latin typeface="Palatino Linotype Regular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5996" y="1468270"/>
              <a:ext cx="437311" cy="34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241553"/>
            <a:ext cx="7924800" cy="550863"/>
          </a:xfrm>
        </p:spPr>
        <p:txBody>
          <a:bodyPr anchor="t" anchorCtr="0">
            <a:noAutofit/>
          </a:bodyPr>
          <a:lstStyle>
            <a:lvl1pPr algn="ctr">
              <a:defRPr sz="3200" b="0" i="0">
                <a:solidFill>
                  <a:schemeClr val="tx1"/>
                </a:solidFill>
                <a:latin typeface="Palatino Linotype Regular"/>
                <a:ea typeface="Palatino Linotype Regular"/>
                <a:cs typeface="Palatino Linotype Regular"/>
              </a:defRPr>
            </a:lvl1pPr>
          </a:lstStyle>
          <a:p>
            <a:r>
              <a:rPr lang="en-US" dirty="0"/>
              <a:t>Poll: Headline</a:t>
            </a:r>
          </a:p>
        </p:txBody>
      </p:sp>
    </p:spTree>
    <p:extLst>
      <p:ext uri="{BB962C8B-B14F-4D97-AF65-F5344CB8AC3E}">
        <p14:creationId xmlns:p14="http://schemas.microsoft.com/office/powerpoint/2010/main" val="376204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88" y="0"/>
            <a:ext cx="9144000" cy="6241774"/>
          </a:xfrm>
          <a:prstGeom prst="rect">
            <a:avLst/>
          </a:pr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701" y="6321287"/>
            <a:ext cx="9145589" cy="45719"/>
          </a:xfrm>
          <a:prstGeom prst="rect">
            <a:avLst/>
          </a:prstGeom>
          <a:solidFill>
            <a:srgbClr val="F37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714" y="380125"/>
            <a:ext cx="1701635" cy="272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88" y="0"/>
            <a:ext cx="9144000" cy="6241774"/>
          </a:xfrm>
          <a:prstGeom prst="rect">
            <a:avLst/>
          </a:prstGeom>
          <a:solidFill>
            <a:srgbClr val="F9B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701" y="6321287"/>
            <a:ext cx="9145589" cy="45719"/>
          </a:xfrm>
          <a:prstGeom prst="rect">
            <a:avLst/>
          </a:prstGeom>
          <a:solidFill>
            <a:srgbClr val="BBD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714" y="380125"/>
            <a:ext cx="1701635" cy="272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88" y="0"/>
            <a:ext cx="9144000" cy="6241774"/>
          </a:xfrm>
          <a:prstGeom prst="rect">
            <a:avLst/>
          </a:prstGeom>
          <a:solidFill>
            <a:srgbClr val="BD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701" y="6321287"/>
            <a:ext cx="9145589" cy="45719"/>
          </a:xfrm>
          <a:prstGeom prst="rect">
            <a:avLst/>
          </a:prstGeom>
          <a:solidFill>
            <a:srgbClr val="F9B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714" y="380125"/>
            <a:ext cx="1701635" cy="272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88" y="0"/>
            <a:ext cx="9144000" cy="6241774"/>
          </a:xfrm>
          <a:prstGeom prst="rect">
            <a:avLst/>
          </a:prstGeom>
          <a:solidFill>
            <a:srgbClr val="F37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7B6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701" y="6321287"/>
            <a:ext cx="9145589" cy="45719"/>
          </a:xfrm>
          <a:prstGeom prst="rect">
            <a:avLst/>
          </a:prstGeom>
          <a:solidFill>
            <a:srgbClr val="F9B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714" y="380125"/>
            <a:ext cx="1701635" cy="2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0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88" y="0"/>
            <a:ext cx="9144000" cy="6241774"/>
          </a:xfrm>
          <a:prstGeom prst="rect">
            <a:avLst/>
          </a:prstGeom>
          <a:solidFill>
            <a:srgbClr val="BBD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D9F2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701" y="6321287"/>
            <a:ext cx="9145589" cy="45719"/>
          </a:xfrm>
          <a:prstGeom prst="rect">
            <a:avLst/>
          </a:prstGeom>
          <a:solidFill>
            <a:srgbClr val="F9B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714" y="380125"/>
            <a:ext cx="1701635" cy="2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0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235033-5DB3-284C-96B6-0E96DABB2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1122363"/>
            <a:ext cx="7907867" cy="2387600"/>
          </a:xfrm>
        </p:spPr>
        <p:txBody>
          <a:bodyPr anchor="b"/>
          <a:lstStyle>
            <a:lvl1pPr algn="ctr">
              <a:defRPr sz="6000">
                <a:solidFill>
                  <a:srgbClr val="404B9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1AE3E0A-7DD6-E746-9AD3-5BBC0C864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3602038"/>
            <a:ext cx="7907867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89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714" y="380125"/>
            <a:ext cx="1701635" cy="272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714" y="380125"/>
            <a:ext cx="1701635" cy="272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2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714" y="380125"/>
            <a:ext cx="1701635" cy="272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85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96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95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2866E-BFCB-8F4B-A4E0-02470BFDB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94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2866E-BFCB-8F4B-A4E0-02470BFDB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E2727EE-E259-2543-8EF7-219B434F0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5596"/>
            <a:ext cx="9144000" cy="8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6890B-D95D-2B4D-ADCF-395F222C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04B9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2866E-BFCB-8F4B-A4E0-02470BFD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29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AF26-CBE4-0641-A21A-3A8DF9C2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04B9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A1BA-DEBE-FD46-A5EC-807EE9C02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A170B-25F0-3E4D-AACD-1057F0E56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76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" orient="horz" pos="3912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51AF26-CBE4-0641-A21A-3A8DF9C2FE6F}"/>
              </a:ext>
            </a:extLst>
          </p:cNvPr>
          <p:cNvSpPr txBox="1">
            <a:spLocks/>
          </p:cNvSpPr>
          <p:nvPr userDrawn="1"/>
        </p:nvSpPr>
        <p:spPr>
          <a:xfrm>
            <a:off x="628650" y="365125"/>
            <a:ext cx="5924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404B9E"/>
                </a:solidFill>
                <a:latin typeface="Palatino Linotype Regular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77A1BA-DEBE-FD46-A5EC-807EE9C02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49A170B-25F0-3E4D-AACD-1057F0E56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98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4852-DE9A-2448-B117-D9BD5482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404B9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8FFAB-DE60-DA4F-9D2B-CC44A48AD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86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DD4852-DE9A-2448-B117-D9BD5482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404B9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448FFAB-DE60-DA4F-9D2B-CC44A48AD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48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00E23-8CD4-F84B-8C0C-54A82284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5924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D81FC-7BD1-6044-93BE-5F53BCE33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715" y="380393"/>
            <a:ext cx="1701635" cy="2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6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79" r:id="rId2"/>
    <p:sldLayoutId id="2147483778" r:id="rId3"/>
    <p:sldLayoutId id="2147483787" r:id="rId4"/>
    <p:sldLayoutId id="2147483761" r:id="rId5"/>
    <p:sldLayoutId id="2147483763" r:id="rId6"/>
    <p:sldLayoutId id="2147483780" r:id="rId7"/>
    <p:sldLayoutId id="2147483762" r:id="rId8"/>
    <p:sldLayoutId id="2147483781" r:id="rId9"/>
    <p:sldLayoutId id="2147483768" r:id="rId10"/>
    <p:sldLayoutId id="2147483765" r:id="rId11"/>
    <p:sldLayoutId id="2147483766" r:id="rId12"/>
    <p:sldLayoutId id="2147483767" r:id="rId13"/>
    <p:sldLayoutId id="2147483709" r:id="rId14"/>
    <p:sldLayoutId id="2147483769" r:id="rId15"/>
    <p:sldLayoutId id="2147483770" r:id="rId16"/>
    <p:sldLayoutId id="2147483771" r:id="rId17"/>
    <p:sldLayoutId id="2147483782" r:id="rId18"/>
    <p:sldLayoutId id="2147483783" r:id="rId19"/>
    <p:sldLayoutId id="2147483774" r:id="rId20"/>
    <p:sldLayoutId id="2147483775" r:id="rId21"/>
    <p:sldLayoutId id="2147483776" r:id="rId22"/>
    <p:sldLayoutId id="2147483777" r:id="rId23"/>
    <p:sldLayoutId id="2147483784" r:id="rId24"/>
    <p:sldLayoutId id="2147483785" r:id="rId25"/>
  </p:sldLayoutIdLst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404B9E"/>
          </a:solidFill>
          <a:latin typeface="Palatino Linotype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08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25B3AC3-4323-7A4B-9950-C0BAB3BC2B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4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54483B-18D9-F842-AAD2-7F1E096946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6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2C23FEE-270E-124A-BA43-6E7F86358F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4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492754A-6822-6940-96D5-B2C7535126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0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CA8EACB-A9DE-B74A-9911-CD0A7C8C57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3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1894D-2628-ED4F-B180-CE2DE3C05E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9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3F7F22F-9985-F64F-84D4-ED8D0A4D71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2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6CBACFD-482E-AD44-A58B-9A14074240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3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A9FF493-02CB-1D4A-A7AB-D26E83E16A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1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17342A0-B6BC-B64D-A307-346C658CCC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4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475E6CC-6377-374F-BA58-364684FE17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2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33ABA22-CDA5-5041-AB78-1171D68555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5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B1045B8-5C62-1043-B3F1-94399081B2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5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F8F0E0B2-47A8-F242-873D-3D00C9EC36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2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22D8A41-1F90-FB49-AB38-42361BE0D6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C44A3D-1AA6-2F46-9BDC-16D5193B1A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1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891C17D-990A-E346-A522-085496EA02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7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E8D5D09-F136-AA4B-B860-C234AA0899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3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824556F-453E-0D43-BE4B-AD3A68DF32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7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87849F4-FA10-374C-B07A-592E07747D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DF9FCE3-5D71-C144-A41F-B0AABC7A03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2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0A4DD-B2B9-1641-AD0E-92F383DD0C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8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54F06A9-3FB6-3F4B-9443-CF12BB044B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20000"/>
    </mc:Choice>
    <mc:Fallback>
      <p:transition spd="slow" advTm="20000"/>
    </mc:Fallback>
  </mc:AlternateContent>
</p:sld>
</file>

<file path=ppt/theme/theme1.xml><?xml version="1.0" encoding="utf-8"?>
<a:theme xmlns:a="http://schemas.openxmlformats.org/drawingml/2006/main" name="1_Custom Design">
  <a:themeElements>
    <a:clrScheme name="jomiller-com">
      <a:dk1>
        <a:srgbClr val="000000"/>
      </a:dk1>
      <a:lt1>
        <a:srgbClr val="FFFFFF"/>
      </a:lt1>
      <a:dk2>
        <a:srgbClr val="008A83"/>
      </a:dk2>
      <a:lt2>
        <a:srgbClr val="F37B6E"/>
      </a:lt2>
      <a:accent1>
        <a:srgbClr val="BBD9F2"/>
      </a:accent1>
      <a:accent2>
        <a:srgbClr val="404B9E"/>
      </a:accent2>
      <a:accent3>
        <a:srgbClr val="F9BF80"/>
      </a:accent3>
      <a:accent4>
        <a:srgbClr val="404B9D"/>
      </a:accent4>
      <a:accent5>
        <a:srgbClr val="717197"/>
      </a:accent5>
      <a:accent6>
        <a:srgbClr val="8D9BCE"/>
      </a:accent6>
      <a:hlink>
        <a:srgbClr val="8D9BCE"/>
      </a:hlink>
      <a:folHlink>
        <a:srgbClr val="8D9BC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10896</TotalTime>
  <Words>1</Words>
  <Application>Microsoft Macintosh PowerPoint</Application>
  <PresentationFormat>On-screen Show (4:3)</PresentationFormat>
  <Paragraphs>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 Light</vt:lpstr>
      <vt:lpstr>Century Gothic</vt:lpstr>
      <vt:lpstr>Palatino Linotype Regular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AAD,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Placed Here</dc:title>
  <dc:creator>AAD</dc:creator>
  <cp:lastModifiedBy>Jo Miller</cp:lastModifiedBy>
  <cp:revision>2193</cp:revision>
  <cp:lastPrinted>2016-08-30T16:09:11Z</cp:lastPrinted>
  <dcterms:created xsi:type="dcterms:W3CDTF">2011-07-28T17:23:06Z</dcterms:created>
  <dcterms:modified xsi:type="dcterms:W3CDTF">2020-12-30T19:20:35Z</dcterms:modified>
</cp:coreProperties>
</file>